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0" r:id="rId4"/>
    <p:sldId id="257" r:id="rId5"/>
    <p:sldId id="261" r:id="rId6"/>
    <p:sldId id="258" r:id="rId7"/>
    <p:sldId id="262" r:id="rId8"/>
    <p:sldId id="259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965BD9-BD5B-4D03-8A16-EDDC8A0BA92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13AA27-DA3E-4537-8C63-8125A1F29C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520280"/>
          </a:xfrm>
        </p:spPr>
        <p:txBody>
          <a:bodyPr>
            <a:normAutofit/>
          </a:bodyPr>
          <a:lstStyle/>
          <a:p>
            <a:r>
              <a:rPr lang="ru-RU" dirty="0"/>
              <a:t>Опыт применения </a:t>
            </a:r>
            <a:r>
              <a:rPr lang="en-US" dirty="0"/>
              <a:t>Revit </a:t>
            </a:r>
            <a:r>
              <a:rPr lang="ru-RU" dirty="0"/>
              <a:t>для компоновки современных коммерческих зданий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005064"/>
            <a:ext cx="4712568" cy="809103"/>
          </a:xfrm>
        </p:spPr>
        <p:txBody>
          <a:bodyPr/>
          <a:lstStyle/>
          <a:p>
            <a:r>
              <a:rPr lang="ru-RU" dirty="0"/>
              <a:t>ТОВ ДАКК</a:t>
            </a:r>
          </a:p>
          <a:p>
            <a:r>
              <a:rPr lang="ru-RU" dirty="0"/>
              <a:t>ТОВ АРХИМАТИКА</a:t>
            </a:r>
          </a:p>
        </p:txBody>
      </p:sp>
    </p:spTree>
    <p:extLst>
      <p:ext uri="{BB962C8B-B14F-4D97-AF65-F5344CB8AC3E}">
        <p14:creationId xmlns:p14="http://schemas.microsoft.com/office/powerpoint/2010/main" val="11317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ЖК Речная в </a:t>
            </a:r>
            <a:r>
              <a:rPr lang="en-US" dirty="0"/>
              <a:t>Revit</a:t>
            </a:r>
            <a:endParaRPr lang="ru-RU" dirty="0"/>
          </a:p>
        </p:txBody>
      </p:sp>
      <p:pic>
        <p:nvPicPr>
          <p:cNvPr id="9218" name="Picture 2" descr="C:\Users\Tim4ek\Downloads\ПЕЧЕРСКАЯ МЕЖДУНАРОДНАЯ ШКОЛ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870434" cy="4695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1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959420"/>
          </a:xfrm>
        </p:spPr>
        <p:txBody>
          <a:bodyPr/>
          <a:lstStyle/>
          <a:p>
            <a:r>
              <a:rPr lang="ru-RU" dirty="0"/>
              <a:t>ЖК СЛАВУТИЧ</a:t>
            </a:r>
          </a:p>
        </p:txBody>
      </p:sp>
      <p:pic>
        <p:nvPicPr>
          <p:cNvPr id="1026" name="Picture 2" descr="C:\Users\Tim4ek\Downloads\ЖК СЛАВУТИЧ\6d94a5a662147c7dd6679165496dc5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896544" cy="269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m4ek\Downloads\ЖК СЛАВУТИЧ\6df6b60064ed9d7a1ce0817452b773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3" y="4499612"/>
            <a:ext cx="4545491" cy="2013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im4ek\Downloads\ЖК СЛАВУТИЧ\a7ca7048f977336cde2045e763e8e0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3200"/>
            <a:ext cx="4392488" cy="2230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im4ek\Downloads\ЖК СЛАВУТИЧ\c17b21484b7ddad663aa917bdba21ff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53" y="4499612"/>
            <a:ext cx="4145079" cy="1836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2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Рабочая модель секции 001 в </a:t>
            </a:r>
            <a:r>
              <a:rPr lang="en-US" dirty="0"/>
              <a:t>Revit</a:t>
            </a:r>
            <a:endParaRPr lang="ru-RU" dirty="0"/>
          </a:p>
        </p:txBody>
      </p:sp>
      <p:pic>
        <p:nvPicPr>
          <p:cNvPr id="5122" name="Picture 2" descr="C:\Users\Tim4ek\Downloads\ЖК СЛАВУТИЧ\Сним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832648" cy="4371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im4ek\Downloads\ЖК СЛАВУТИЧ\Сним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61" y="3284984"/>
            <a:ext cx="4274193" cy="318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47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ЖК СЕМИЦВЕТ, Г. ЛЬВОВ</a:t>
            </a:r>
          </a:p>
        </p:txBody>
      </p:sp>
      <p:pic>
        <p:nvPicPr>
          <p:cNvPr id="2050" name="Picture 2" descr="C:\Users\Tim4ek\Downloads\ЖК СЕМИЦВЕТ, Г. ЛЬВОВ\0e00f1f270f514d4b306b33e151d59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2603"/>
            <a:ext cx="2368551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im4ek\Downloads\ЖК СЕМИЦВЕТ, Г. ЛЬВОВ\1a0f0171244756f4a00b6862a6d33e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2103438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im4ek\Downloads\ЖК СЕМИЦВЕТ, Г. ЛЬВОВ\697aecb13f05adcdbd36db2bb5d75b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19" y="2564904"/>
            <a:ext cx="3995738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3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модель в </a:t>
            </a:r>
            <a:r>
              <a:rPr lang="en-US" dirty="0"/>
              <a:t>Revit</a:t>
            </a:r>
            <a:endParaRPr lang="ru-RU" dirty="0"/>
          </a:p>
        </p:txBody>
      </p:sp>
      <p:pic>
        <p:nvPicPr>
          <p:cNvPr id="6146" name="Picture 2" descr="C:\Users\Tim4ek\Downloads\ЖК СЕМИЦВЕТ, Г. ЛЬВОВ\Сним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982461" cy="3688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im4ek\Downloads\ЖК СЕМИЦВЕТ, Г. ЛЬВОВ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715719" cy="333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3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ЖК ПО УЛИЦЕ АНРИ БАРБЮСА В Г. КИЕВ</a:t>
            </a:r>
          </a:p>
        </p:txBody>
      </p:sp>
      <p:pic>
        <p:nvPicPr>
          <p:cNvPr id="3075" name="Picture 3" descr="C:\Users\Tim4ek\Downloads\ЖК ПО УЛИЦЕ АНРИ БАРБЮСА В Г. КИЕВ\fc6dfb68013d84d67bb3c7635ea07d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258470" cy="4469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im4ek\Downloads\ЖК ПО УЛИЦЕ АНРИ БАРБЮСА В Г. КИЕВ\c5675dd9492251fde4a4bf42df0d5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07690"/>
            <a:ext cx="3921994" cy="3921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5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модель в </a:t>
            </a:r>
            <a:r>
              <a:rPr lang="en-US" dirty="0"/>
              <a:t>Revit</a:t>
            </a:r>
            <a:endParaRPr lang="ru-RU" dirty="0"/>
          </a:p>
        </p:txBody>
      </p:sp>
      <p:pic>
        <p:nvPicPr>
          <p:cNvPr id="7170" name="Picture 2" descr="C:\Users\Tim4ek\Downloads\ЖК ПО УЛИЦЕ АНРИ БАРБЮСА В Г. КИЕВ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3047"/>
            <a:ext cx="7252692" cy="5422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9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ПЕЧЕРСКАЯ МЕЖДУНАРОДНАЯ ШКОЛА</a:t>
            </a:r>
          </a:p>
        </p:txBody>
      </p:sp>
      <p:pic>
        <p:nvPicPr>
          <p:cNvPr id="4098" name="Picture 2" descr="C:\Users\Tim4ek\Downloads\ПЕЧЕРСКАЯ МЕЖДУНАРОДНАЯ ШКОЛА\2d57b75fce362b3b7a74ceb8228c35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3312368" cy="234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im4ek\Downloads\ПЕЧЕРСКАЯ МЕЖДУНАРОДНАЯ ШКОЛА\2fdb0ff108fab6d798d0981916e0c24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22065"/>
            <a:ext cx="3491880" cy="2424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im4ek\Downloads\ПЕЧЕРСКАЯ МЕЖДУНАРОДНАЯ ШКОЛА\4a8880aa4cddfc15aebf29a7686a4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2" y="4646806"/>
            <a:ext cx="3104281" cy="2195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im4ek\Downloads\ПЕЧЕРСКАЯ МЕЖДУНАРОДНАЯ ШКОЛА\38eb4f44b5cedc73f2e85bcc0bea410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87910"/>
            <a:ext cx="2454188" cy="2454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модель в </a:t>
            </a:r>
            <a:r>
              <a:rPr lang="en-US" dirty="0"/>
              <a:t>Revit</a:t>
            </a:r>
            <a:endParaRPr lang="ru-RU" dirty="0"/>
          </a:p>
        </p:txBody>
      </p:sp>
      <p:pic>
        <p:nvPicPr>
          <p:cNvPr id="8194" name="Picture 2" descr="C:\Users\Tim4ek\Downloads\ПЕЧЕРСКАЯ МЕЖДУНАРОДНАЯ ШКОЛА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7" y="2060848"/>
            <a:ext cx="8309160" cy="4601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68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54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Candara</vt:lpstr>
      <vt:lpstr>Symbol</vt:lpstr>
      <vt:lpstr>Волна</vt:lpstr>
      <vt:lpstr>Опыт применения Revit для компоновки современных коммерческих зданий</vt:lpstr>
      <vt:lpstr>ЖК СЛАВУТИЧ</vt:lpstr>
      <vt:lpstr>Рабочая модель секции 001 в Revit</vt:lpstr>
      <vt:lpstr>ЖК СЕМИЦВЕТ, Г. ЛЬВОВ</vt:lpstr>
      <vt:lpstr>Рабочая модель в Revit</vt:lpstr>
      <vt:lpstr>ЖК ПО УЛИЦЕ АНРИ БАРБЮСА В Г. КИЕВ</vt:lpstr>
      <vt:lpstr>Рабочая модель в Revit</vt:lpstr>
      <vt:lpstr>ПЕЧЕРСКАЯ МЕЖДУНАРОДНАЯ ШКОЛА</vt:lpstr>
      <vt:lpstr>Рабочая модель в Revit</vt:lpstr>
      <vt:lpstr>ЖК Речная в Revit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ЖК СЛАВУТИЧ</dc:title>
  <dc:creator>Тимур Каримов</dc:creator>
  <cp:lastModifiedBy>Тимур Каримов</cp:lastModifiedBy>
  <cp:revision>5</cp:revision>
  <dcterms:created xsi:type="dcterms:W3CDTF">2016-11-09T11:25:01Z</dcterms:created>
  <dcterms:modified xsi:type="dcterms:W3CDTF">2016-11-09T12:22:48Z</dcterms:modified>
</cp:coreProperties>
</file>